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760" cy="5757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2025-03-14T22:46:59Z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